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0" autoAdjust="0"/>
    <p:restoredTop sz="94660"/>
  </p:normalViewPr>
  <p:slideViewPr>
    <p:cSldViewPr snapToGrid="0">
      <p:cViewPr varScale="1">
        <p:scale>
          <a:sx n="72" d="100"/>
          <a:sy n="72" d="100"/>
        </p:scale>
        <p:origin x="88" y="3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053BF1-20F3-8B6B-DC43-AD334B0AF7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1D109F-016B-FE14-640C-40A3676D5F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644161-92E1-0494-E74C-9F962A5AA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87693-983A-4637-9A8B-8DEFD5121082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6DB468-5460-A3C7-8030-286FA3E87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185612-7A9A-66FC-C31D-5C3D5DDCB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4956A-41C4-4093-84E4-3B9E57250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260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732CE2-DE50-0A08-5BFC-91008BF3D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32CA4-20E9-80A2-2BAC-5F0341C99A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27B544-E387-4861-A546-D9D7E995E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87693-983A-4637-9A8B-8DEFD5121082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DB47F1-8199-9C6E-B518-E2728E9AD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7F62CD-D42C-522F-2D52-5ABE88ED8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4956A-41C4-4093-84E4-3B9E57250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295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444CF-1E6A-B704-1909-06B875B300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AC9105-99AB-8E8E-7101-57F11D3C72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7FC503-E3FD-4FEB-AA4D-5CD08A058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87693-983A-4637-9A8B-8DEFD5121082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D93B3F-AB2E-279E-A497-91AB6D936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CF0177-85B6-0C19-01D5-115C54B39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4956A-41C4-4093-84E4-3B9E57250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333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4C7076-0B46-C666-120E-8B4DCF5AE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184C5E-ABA1-1642-0847-6BC71C6F22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89DB93-F5C5-A0FA-0B20-E350C869AA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CBA7CC-8F7A-0E8A-1CC6-D96C4659D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87693-983A-4637-9A8B-8DEFD5121082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6379A1-6535-BE12-B8FB-2666704E0D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8F0F77-DF55-D842-7B5A-F37494A75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4956A-41C4-4093-84E4-3B9E57250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899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1E9BFD-29CE-1914-A093-766675991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24BA27-8466-8D21-7D55-4D05DF6EFA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D917C0-EBCF-F1AB-2530-50B8782EEC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C2F8D2-CA19-FA7C-D674-BB17280619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018634-594E-26CD-FE94-20419DFDF5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97ED092-1A91-860B-583E-ED22948BA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87693-983A-4637-9A8B-8DEFD5121082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AE6F2ED-773C-E1E3-C7BD-6B866C287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E1680EE-8DD8-FD7E-F1B0-E22C45FA5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4956A-41C4-4093-84E4-3B9E57250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47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36A18-8131-8684-0CE7-3AC026AF1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DAFB3E-639E-11A7-16F0-C5A3594AB3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87693-983A-4637-9A8B-8DEFD5121082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2FC2AF-10C0-E0CD-3EEC-D31E25764A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23143C-2F8F-9015-3AF5-FFBFC7773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4956A-41C4-4093-84E4-3B9E57250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513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491D4A-28F3-5907-F15D-C3E60A031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87693-983A-4637-9A8B-8DEFD5121082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17814C-A805-F1A7-C6E8-FAAF50574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BC0D7D-E718-4C03-E136-71569B3D6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4956A-41C4-4093-84E4-3B9E57250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031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8C0DF-D27D-2DC6-F377-DD324B0E2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016515-E48C-387C-6B31-0A3CC2D7AE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03F4A6-73C3-08EE-895E-89736F6D3D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FAC3F4-2D90-2352-7EC2-7AF3F42A6D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87693-983A-4637-9A8B-8DEFD5121082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8C0DB3-7970-9A21-B3A6-1814BDA26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B3FCCE-6EF8-0A3D-A858-FA989402E4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4956A-41C4-4093-84E4-3B9E57250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987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F631B-A943-3847-15D0-AEEED564E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ECBC2E-5273-67A7-9C33-4A9DAFD8C2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FC5DFB-5E98-5A3A-BCE4-43F240CFA6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596F80-6947-7A7C-642E-B173CA796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87693-983A-4637-9A8B-8DEFD5121082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6522A-5F25-1A74-3362-AA3C261A1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6ADB03-89B2-F4E9-7B9C-B425AA031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4956A-41C4-4093-84E4-3B9E57250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810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F0C78-0B53-2CC2-449B-38FCC947A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1A0DBE-8198-28B2-DA3B-EE3D911526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67F882-FA25-A444-920C-8B5F09594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87693-983A-4637-9A8B-8DEFD5121082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831B42-811E-FBCD-197B-047AC01AEB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811910-CD0F-25C3-D4EB-4EA9B3884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4956A-41C4-4093-84E4-3B9E57250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628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4FCAF8C-85F9-EEFB-FFC1-594D5B39FC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687D63-C882-DBEF-EF49-45C33D5633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6AEB1C-1A56-4F67-F388-55D02C3CF2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87693-983A-4637-9A8B-8DEFD5121082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700D61-90A1-99EB-DE94-4703A66B8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EA5A00-6208-6B74-D9ED-91E477C07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4956A-41C4-4093-84E4-3B9E57250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650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319A12-97CF-7E20-8089-FECDABCC3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49D903-D825-5E5C-7C4F-55F0EDB273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3F923C-F753-7F37-DAC9-3B5A2EEC3A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0887693-983A-4637-9A8B-8DEFD5121082}" type="datetimeFigureOut">
              <a:rPr lang="en-GB" smtClean="0"/>
              <a:t>13/09/2025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8EE5B3-3E12-169F-A4CC-D41B78EA3E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581E10-5C0E-1B8C-E6A2-A49C751F37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B14956A-41C4-4093-84E4-3B9E57250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746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5A8AFA4-5C32-4100-9C6D-839A47E15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6B5F253-7949-47C2-9DBD-1570ECDA2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799" y="685800"/>
            <a:ext cx="5421703" cy="5486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EB9683-54B2-A534-2F35-D77FDE1960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1894" y="2485033"/>
            <a:ext cx="3444948" cy="188793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200" dirty="0">
                <a:solidFill>
                  <a:srgbClr val="595959"/>
                </a:solidFill>
              </a:rPr>
              <a:t>1-2-1 Evangelism Workshop</a:t>
            </a:r>
            <a:br>
              <a:rPr lang="en-US" sz="3200" dirty="0">
                <a:solidFill>
                  <a:srgbClr val="595959"/>
                </a:solidFill>
              </a:rPr>
            </a:br>
            <a:r>
              <a:rPr lang="en-US" sz="3200" dirty="0">
                <a:solidFill>
                  <a:srgbClr val="595959"/>
                </a:solidFill>
              </a:rPr>
              <a:t>Scan to Register</a:t>
            </a:r>
          </a:p>
        </p:txBody>
      </p:sp>
      <p:pic>
        <p:nvPicPr>
          <p:cNvPr id="4" name="Picture 3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EDCD12F3-9C4F-5516-C504-6EE2F6A31F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88" b="-1"/>
          <a:stretch>
            <a:fillRect/>
          </a:stretch>
        </p:blipFill>
        <p:spPr>
          <a:xfrm>
            <a:off x="6107503" y="685799"/>
            <a:ext cx="54102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575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7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1-2-1 Evangelism Workshop Scan to Register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Adwoa Akuoko</dc:creator>
  <cp:lastModifiedBy>Adwoa Akuoko</cp:lastModifiedBy>
  <cp:revision>1</cp:revision>
  <dcterms:created xsi:type="dcterms:W3CDTF">2025-09-13T14:19:52Z</dcterms:created>
  <dcterms:modified xsi:type="dcterms:W3CDTF">2025-09-13T14:23:54Z</dcterms:modified>
</cp:coreProperties>
</file>